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5"/>
  </p:normalViewPr>
  <p:slideViewPr>
    <p:cSldViewPr snapToGrid="0" snapToObjects="1">
      <p:cViewPr>
        <p:scale>
          <a:sx n="74" d="100"/>
          <a:sy n="74" d="100"/>
        </p:scale>
        <p:origin x="2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1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2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61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5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95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8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81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99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35485-FDEE-1241-8AD4-CB7DD289CFF6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63BAA-3CCA-094C-ADC2-0FC9FDB47A5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7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7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4934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433" y="4187398"/>
            <a:ext cx="530367" cy="530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250" y="3159456"/>
            <a:ext cx="485178" cy="539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538" y="3154512"/>
            <a:ext cx="485178" cy="5390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484" y="3159456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68" y="3159456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252" y="3159456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136" y="3159456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600" y="3159456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618" y="3159456"/>
            <a:ext cx="529200" cy="5292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34" y="3159456"/>
            <a:ext cx="529200" cy="5292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134" y="3144276"/>
            <a:ext cx="485178" cy="5390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007" y="3159456"/>
            <a:ext cx="485178" cy="5390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618" y="4187398"/>
            <a:ext cx="529200" cy="5292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917" y="4187398"/>
            <a:ext cx="529200" cy="5292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436" y="3144276"/>
            <a:ext cx="1241750" cy="1241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087" y="3086372"/>
            <a:ext cx="1241750" cy="124175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134" y="3072724"/>
            <a:ext cx="1241750" cy="1241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92" y="3144276"/>
            <a:ext cx="1241750" cy="124175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99" y="4189082"/>
            <a:ext cx="530367" cy="53036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96" y="4178746"/>
            <a:ext cx="530367" cy="53036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03" y="4186814"/>
            <a:ext cx="530367" cy="53036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262" y="4187398"/>
            <a:ext cx="530367" cy="53036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50" y="5242853"/>
            <a:ext cx="530367" cy="53036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16" y="5244537"/>
            <a:ext cx="530367" cy="53036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613" y="5234201"/>
            <a:ext cx="530367" cy="530367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520" y="5242269"/>
            <a:ext cx="530367" cy="53036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462" y="4527909"/>
            <a:ext cx="491048" cy="491048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995996" y="445605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092" y="5596169"/>
            <a:ext cx="491048" cy="491048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878" y="3559576"/>
            <a:ext cx="491048" cy="4910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012917" y="3446025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2959818" y="5579902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18H</a:t>
            </a:r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4087" y="4289342"/>
            <a:ext cx="729615" cy="729615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896" y="4573362"/>
            <a:ext cx="491048" cy="491048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7820186" y="4634129"/>
            <a:ext cx="59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OU</a:t>
            </a:r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5632" y="5241434"/>
            <a:ext cx="529200" cy="5292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531" y="5242852"/>
            <a:ext cx="529200" cy="52920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1431" y="5243436"/>
            <a:ext cx="529200" cy="529200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2622903" y="4970745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4184" y="4308930"/>
            <a:ext cx="729615" cy="729615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5993" y="4592950"/>
            <a:ext cx="491048" cy="491048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40924" y="6020660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7079588" y="4528734"/>
            <a:ext cx="104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11H-14H</a:t>
            </a:r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>
            <a:off x="8430317" y="4521398"/>
            <a:ext cx="104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11H-14H</a:t>
            </a:r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9466837" y="4651092"/>
            <a:ext cx="2618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+1 super bonbon par raid, distance des </a:t>
            </a:r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œufs / 2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,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2x bonbon par éclosion</a:t>
            </a:r>
            <a:r>
              <a:rPr lang="fr-FR" dirty="0" smtClean="0">
                <a:effectLst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81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2267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990277"/>
            <a:ext cx="529200" cy="52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991695"/>
            <a:ext cx="529200" cy="529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992279"/>
            <a:ext cx="529200" cy="529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10" y="988275"/>
            <a:ext cx="529200" cy="52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09" y="989693"/>
            <a:ext cx="529200" cy="5292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09" y="990277"/>
            <a:ext cx="529200" cy="5292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56" y="2028680"/>
            <a:ext cx="529200" cy="529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55" y="2030098"/>
            <a:ext cx="529200" cy="5292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55" y="2030682"/>
            <a:ext cx="529200" cy="5292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54" y="2028680"/>
            <a:ext cx="529200" cy="52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87" y="988275"/>
            <a:ext cx="529200" cy="5292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650254" y="2836904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36190" y="387330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090" y="844201"/>
            <a:ext cx="1346548" cy="134654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54" y="844201"/>
            <a:ext cx="1346548" cy="134654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388" y="2229002"/>
            <a:ext cx="657756" cy="65775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810" y="2409490"/>
            <a:ext cx="491048" cy="491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555" y="1052200"/>
            <a:ext cx="496154" cy="5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11" y="1052200"/>
            <a:ext cx="496154" cy="54000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01" y="1045113"/>
            <a:ext cx="496154" cy="54000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888" y="1045113"/>
            <a:ext cx="496154" cy="540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662" y="3606437"/>
            <a:ext cx="555458" cy="45087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2448" y="2836904"/>
            <a:ext cx="1449137" cy="1449137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8449391" y="2263780"/>
            <a:ext cx="104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11H-14H</a:t>
            </a:r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8275560" y="3347079"/>
            <a:ext cx="104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15H-18H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9425636" y="2672976"/>
            <a:ext cx="23210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Bonus : </a:t>
            </a:r>
            <a:b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1h œuf chance, </a:t>
            </a:r>
            <a:b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3x XP éclosion d’œufs, </a:t>
            </a:r>
            <a:b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smtClean="0">
                <a:effectLst/>
                <a:latin typeface="Calibri" charset="0"/>
                <a:ea typeface="DengXian" charset="-122"/>
                <a:cs typeface="Times New Roman" charset="0"/>
              </a:rPr>
              <a:t>2x XP raids</a:t>
            </a:r>
            <a:r>
              <a:rPr lang="fr-FR" smtClean="0">
                <a:effectLst/>
              </a:rPr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8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3"/>
            <a:ext cx="9689910" cy="6849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14" y="1548822"/>
            <a:ext cx="555458" cy="4508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47860" y="3895682"/>
            <a:ext cx="6688433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17754" y="4948125"/>
            <a:ext cx="2281980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i="1" dirty="0" smtClean="0"/>
              <a:t>BONUS</a:t>
            </a:r>
            <a:endParaRPr lang="fr-FR" sz="1000" b="1" i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30" y="2101515"/>
            <a:ext cx="469800" cy="5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61" y="2101515"/>
            <a:ext cx="469800" cy="5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92" y="2101515"/>
            <a:ext cx="469800" cy="54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649" y="2075633"/>
            <a:ext cx="469800" cy="5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51" y="2100941"/>
            <a:ext cx="469800" cy="5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30" y="2075633"/>
            <a:ext cx="469800" cy="5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8" y="3163366"/>
            <a:ext cx="469800" cy="54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98" y="3232038"/>
            <a:ext cx="705753" cy="7057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514" y="3460425"/>
            <a:ext cx="491048" cy="491048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925256" y="1293990"/>
            <a:ext cx="104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15H-18H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7121080" y="3347399"/>
            <a:ext cx="104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11H-14H</a:t>
            </a:r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080" y="2079338"/>
            <a:ext cx="1189089" cy="118908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010" y="2410531"/>
            <a:ext cx="867924" cy="86792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8346" y="2400675"/>
            <a:ext cx="867924" cy="86792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922" y="2075633"/>
            <a:ext cx="1189089" cy="11890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68727" y="3747796"/>
            <a:ext cx="3212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Bonus: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+3000 </a:t>
            </a:r>
            <a:r>
              <a:rPr lang="fr-FR" dirty="0" err="1" smtClean="0">
                <a:effectLst/>
                <a:latin typeface="Calibri" charset="0"/>
                <a:ea typeface="DengXian" charset="-122"/>
                <a:cs typeface="Times New Roman" charset="0"/>
              </a:rPr>
              <a:t>poussiere</a:t>
            </a: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/raids,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3x poussière par éclosion, </a:t>
            </a:r>
            <a:b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</a:br>
            <a:r>
              <a:rPr lang="fr-FR" dirty="0" smtClean="0">
                <a:effectLst/>
                <a:latin typeface="Calibri" charset="0"/>
                <a:ea typeface="DengXian" charset="-122"/>
                <a:cs typeface="Times New Roman" charset="0"/>
              </a:rPr>
              <a:t>1 heure de morceaux d’étoile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1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22</Words>
  <Application>Microsoft Macintosh PowerPoint</Application>
  <PresentationFormat>Grand écran</PresentationFormat>
  <Paragraphs>19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DengXian</vt:lpstr>
      <vt:lpstr>Times New Roman</vt:lpstr>
      <vt:lpstr>Arial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3</cp:revision>
  <dcterms:created xsi:type="dcterms:W3CDTF">2019-06-12T14:13:52Z</dcterms:created>
  <dcterms:modified xsi:type="dcterms:W3CDTF">2019-06-12T14:37:06Z</dcterms:modified>
</cp:coreProperties>
</file>